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483"/>
    <p:restoredTop sz="86470"/>
  </p:normalViewPr>
  <p:slideViewPr>
    <p:cSldViewPr snapToGrid="0" snapToObjects="1">
      <p:cViewPr varScale="1">
        <p:scale>
          <a:sx n="105" d="100"/>
          <a:sy n="105" d="100"/>
        </p:scale>
        <p:origin x="216" y="8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4" d="100"/>
          <a:sy n="84" d="100"/>
        </p:scale>
        <p:origin x="3200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85CF2C3-0D9D-6743-A198-566A54D7172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BC5F00-BD5A-5C43-A5B3-89FBDDBC6AD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63B6B1-985B-DE40-90C5-A640F9C41C52}" type="datetimeFigureOut">
              <a:rPr lang="en-US" smtClean="0"/>
              <a:t>3/16/20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DCE187-CBF1-B74E-9A78-E42AC6831D8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6883C6-D57D-3C44-9AEE-962FD2D33EB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26910D-5321-6549-A6D6-C721740E5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9148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1F9F4C-800D-9B4D-8AE0-E50596AB671D}" type="datetimeFigureOut">
              <a:rPr lang="en-US" smtClean="0"/>
              <a:t>3/16/20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07C15-2386-F64C-B8D1-F27DB021A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09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11AE70-6467-4627-864D-4B39291C3F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1E910A8-29D6-D54F-9175-BDA97C28C2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CDD5C48-6DA8-B44A-B9B6-C01A5BFFFE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193924"/>
            <a:ext cx="10432983" cy="1235076"/>
          </a:xfrm>
          <a:prstGeom prst="rect">
            <a:avLst/>
          </a:prstGeom>
        </p:spPr>
        <p:txBody>
          <a:bodyPr/>
          <a:lstStyle>
            <a:lvl1pPr algn="ctr">
              <a:defRPr sz="8000" b="1" i="0" cap="none" baseline="0">
                <a:latin typeface="Roboto Condensed" panose="02000000000000000000" pitchFamily="2" charset="0"/>
                <a:ea typeface="Roboto Condensed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/>
              <a:t>INSERT TITLE HERE</a:t>
            </a:r>
          </a:p>
        </p:txBody>
      </p:sp>
    </p:spTree>
    <p:extLst>
      <p:ext uri="{BB962C8B-B14F-4D97-AF65-F5344CB8AC3E}">
        <p14:creationId xmlns:p14="http://schemas.microsoft.com/office/powerpoint/2010/main" val="8451553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Chart w/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11C5F8-D73E-4595-B7E9-F77A92E99C8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910A8-29D6-D54F-9175-BDA97C28C2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91E93729-BF2C-4DAC-BE8C-B52E15668B1B}"/>
              </a:ext>
            </a:extLst>
          </p:cNvPr>
          <p:cNvSpPr>
            <a:spLocks noGrp="1"/>
          </p:cNvSpPr>
          <p:nvPr>
            <p:ph type="chart" sz="quarter" idx="12" hasCustomPrompt="1"/>
          </p:nvPr>
        </p:nvSpPr>
        <p:spPr>
          <a:xfrm>
            <a:off x="838199" y="1316038"/>
            <a:ext cx="10515599" cy="3689539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/>
              <a:t>Click icon to add chart.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D949F65C-4CD0-CD4A-8796-7F76E66BD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4733"/>
          </a:xfrm>
          <a:prstGeom prst="rect">
            <a:avLst/>
          </a:prstGeom>
        </p:spPr>
        <p:txBody>
          <a:bodyPr/>
          <a:lstStyle>
            <a:lvl1pPr>
              <a:defRPr sz="4000" b="1" i="0" cap="all" baseline="0">
                <a:latin typeface="Roboto Condensed" panose="02000000000000000000" pitchFamily="2" charset="0"/>
                <a:ea typeface="Roboto Condensed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1D0A21F-5592-334E-AB80-B2CB320CE383}"/>
              </a:ext>
            </a:extLst>
          </p:cNvPr>
          <p:cNvSpPr/>
          <p:nvPr userDrawn="1"/>
        </p:nvSpPr>
        <p:spPr>
          <a:xfrm>
            <a:off x="933651" y="1028733"/>
            <a:ext cx="471637" cy="115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0F87F6-620C-BC47-8B0F-8F7E8A24223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5139891"/>
            <a:ext cx="10515598" cy="82777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30000"/>
              </a:lnSpc>
              <a:buClr>
                <a:schemeClr val="accent1"/>
              </a:buClr>
              <a:buNone/>
              <a:defRPr sz="1400" i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30000"/>
              </a:lnSpc>
              <a:buClr>
                <a:schemeClr val="accent1"/>
              </a:buClr>
              <a:defRPr sz="1200"/>
            </a:lvl2pPr>
            <a:lvl3pPr>
              <a:lnSpc>
                <a:spcPct val="130000"/>
              </a:lnSpc>
              <a:buClr>
                <a:schemeClr val="accent1"/>
              </a:buClr>
              <a:defRPr sz="1200"/>
            </a:lvl3pPr>
            <a:lvl4pPr>
              <a:lnSpc>
                <a:spcPct val="130000"/>
              </a:lnSpc>
              <a:buClr>
                <a:schemeClr val="accent1"/>
              </a:buClr>
              <a:defRPr sz="1200"/>
            </a:lvl4pPr>
            <a:lvl5pPr>
              <a:lnSpc>
                <a:spcPct val="130000"/>
              </a:lnSpc>
              <a:buClr>
                <a:schemeClr val="accent1"/>
              </a:buClr>
              <a:defRPr sz="1200"/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258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04F9A1-4A61-4F23-8D1F-31E3B58B95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910A8-29D6-D54F-9175-BDA97C28C2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78050B7-B435-2044-B6BC-CB77FDF7B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4733"/>
          </a:xfrm>
          <a:prstGeom prst="rect">
            <a:avLst/>
          </a:prstGeom>
        </p:spPr>
        <p:txBody>
          <a:bodyPr/>
          <a:lstStyle>
            <a:lvl1pPr>
              <a:defRPr sz="4000" b="1" i="0" cap="all" baseline="0">
                <a:latin typeface="Roboto Condensed" panose="02000000000000000000" pitchFamily="2" charset="0"/>
                <a:ea typeface="Roboto Condensed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5617974C-B6FA-8346-AB5F-515141CEC0F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1427163"/>
            <a:ext cx="4946583" cy="4438650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buClr>
                <a:schemeClr val="accent1"/>
              </a:buClr>
              <a:defRPr sz="1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30000"/>
              </a:lnSpc>
              <a:buClr>
                <a:schemeClr val="accent1"/>
              </a:buClr>
              <a:defRPr sz="1200"/>
            </a:lvl2pPr>
            <a:lvl3pPr>
              <a:lnSpc>
                <a:spcPct val="130000"/>
              </a:lnSpc>
              <a:buClr>
                <a:schemeClr val="accent1"/>
              </a:buClr>
              <a:defRPr sz="1200"/>
            </a:lvl3pPr>
            <a:lvl4pPr>
              <a:lnSpc>
                <a:spcPct val="130000"/>
              </a:lnSpc>
              <a:buClr>
                <a:schemeClr val="accent1"/>
              </a:buClr>
              <a:defRPr sz="1200"/>
            </a:lvl4pPr>
            <a:lvl5pPr>
              <a:lnSpc>
                <a:spcPct val="130000"/>
              </a:lnSpc>
              <a:buClr>
                <a:schemeClr val="accent1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44DE8A23-B1C1-8046-853B-1AF5712306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07217" y="1427163"/>
            <a:ext cx="4946583" cy="4438650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buClr>
                <a:schemeClr val="accent1"/>
              </a:buClr>
              <a:defRPr sz="16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30000"/>
              </a:lnSpc>
              <a:buClr>
                <a:schemeClr val="accent1"/>
              </a:buClr>
              <a:defRPr sz="1200"/>
            </a:lvl2pPr>
            <a:lvl3pPr>
              <a:lnSpc>
                <a:spcPct val="130000"/>
              </a:lnSpc>
              <a:buClr>
                <a:schemeClr val="accent1"/>
              </a:buClr>
              <a:defRPr sz="1200"/>
            </a:lvl3pPr>
            <a:lvl4pPr>
              <a:lnSpc>
                <a:spcPct val="130000"/>
              </a:lnSpc>
              <a:buClr>
                <a:schemeClr val="accent1"/>
              </a:buClr>
              <a:defRPr sz="1200"/>
            </a:lvl4pPr>
            <a:lvl5pPr>
              <a:lnSpc>
                <a:spcPct val="130000"/>
              </a:lnSpc>
              <a:buClr>
                <a:schemeClr val="accent1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C00847E-4B1E-BD4B-B058-9A42AA4F2028}"/>
              </a:ext>
            </a:extLst>
          </p:cNvPr>
          <p:cNvSpPr/>
          <p:nvPr userDrawn="1"/>
        </p:nvSpPr>
        <p:spPr>
          <a:xfrm>
            <a:off x="933651" y="1028733"/>
            <a:ext cx="471637" cy="115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305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F61AE9-BDCB-4F48-A6F0-F0D9B13DB5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910A8-29D6-D54F-9175-BDA97C28C2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985B4A7-6C87-4D42-B3A8-220D8CB60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4733"/>
          </a:xfrm>
          <a:prstGeom prst="rect">
            <a:avLst/>
          </a:prstGeom>
        </p:spPr>
        <p:txBody>
          <a:bodyPr/>
          <a:lstStyle>
            <a:lvl1pPr>
              <a:defRPr sz="4000" b="1" i="0" cap="all" baseline="0">
                <a:latin typeface="Roboto Condensed" panose="02000000000000000000" pitchFamily="2" charset="0"/>
                <a:ea typeface="Roboto Condensed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918FDAE8-824F-7542-8106-84B77E2F516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1427163"/>
            <a:ext cx="2983029" cy="1960930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buClr>
                <a:schemeClr val="accent1"/>
              </a:buCl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30000"/>
              </a:lnSpc>
              <a:buClr>
                <a:schemeClr val="accent1"/>
              </a:buClr>
              <a:defRPr sz="1200"/>
            </a:lvl2pPr>
            <a:lvl3pPr>
              <a:lnSpc>
                <a:spcPct val="130000"/>
              </a:lnSpc>
              <a:buClr>
                <a:schemeClr val="accent1"/>
              </a:buClr>
              <a:defRPr sz="1200"/>
            </a:lvl3pPr>
            <a:lvl4pPr>
              <a:lnSpc>
                <a:spcPct val="130000"/>
              </a:lnSpc>
              <a:buClr>
                <a:schemeClr val="accent1"/>
              </a:buClr>
              <a:defRPr sz="1200"/>
            </a:lvl4pPr>
            <a:lvl5pPr>
              <a:lnSpc>
                <a:spcPct val="130000"/>
              </a:lnSpc>
              <a:buClr>
                <a:schemeClr val="accent1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9B026206-994D-C047-AF27-8257D8906DC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04485" y="1427163"/>
            <a:ext cx="2983029" cy="1960930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buClr>
                <a:schemeClr val="accent1"/>
              </a:buCl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30000"/>
              </a:lnSpc>
              <a:buClr>
                <a:schemeClr val="accent1"/>
              </a:buClr>
              <a:defRPr sz="1200"/>
            </a:lvl2pPr>
            <a:lvl3pPr>
              <a:lnSpc>
                <a:spcPct val="130000"/>
              </a:lnSpc>
              <a:buClr>
                <a:schemeClr val="accent1"/>
              </a:buClr>
              <a:defRPr sz="1200"/>
            </a:lvl3pPr>
            <a:lvl4pPr>
              <a:lnSpc>
                <a:spcPct val="130000"/>
              </a:lnSpc>
              <a:buClr>
                <a:schemeClr val="accent1"/>
              </a:buClr>
              <a:defRPr sz="1200"/>
            </a:lvl4pPr>
            <a:lvl5pPr>
              <a:lnSpc>
                <a:spcPct val="130000"/>
              </a:lnSpc>
              <a:buClr>
                <a:schemeClr val="accent1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8870B07-0A67-5E48-B373-E9BFA0EFB9D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70771" y="1427163"/>
            <a:ext cx="2983029" cy="1960930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buClr>
                <a:schemeClr val="accent1"/>
              </a:buClr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30000"/>
              </a:lnSpc>
              <a:buClr>
                <a:schemeClr val="accent1"/>
              </a:buClr>
              <a:defRPr sz="1200"/>
            </a:lvl2pPr>
            <a:lvl3pPr>
              <a:lnSpc>
                <a:spcPct val="130000"/>
              </a:lnSpc>
              <a:buClr>
                <a:schemeClr val="accent1"/>
              </a:buClr>
              <a:defRPr sz="1200"/>
            </a:lvl3pPr>
            <a:lvl4pPr>
              <a:lnSpc>
                <a:spcPct val="130000"/>
              </a:lnSpc>
              <a:buClr>
                <a:schemeClr val="accent1"/>
              </a:buClr>
              <a:defRPr sz="1200"/>
            </a:lvl4pPr>
            <a:lvl5pPr>
              <a:lnSpc>
                <a:spcPct val="130000"/>
              </a:lnSpc>
              <a:buClr>
                <a:schemeClr val="accent1"/>
              </a:buCl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3FCA225-2BD6-6A4B-A942-AB94BDB3F725}"/>
              </a:ext>
            </a:extLst>
          </p:cNvPr>
          <p:cNvSpPr/>
          <p:nvPr userDrawn="1"/>
        </p:nvSpPr>
        <p:spPr>
          <a:xfrm>
            <a:off x="933651" y="1028733"/>
            <a:ext cx="471637" cy="115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1328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Image w/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54A58C-75F0-4555-8AB2-3C077AA560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910A8-29D6-D54F-9175-BDA97C28C2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F1C7E9E6-CBFF-457E-BE21-16E8F6F3408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57263" y="4362050"/>
            <a:ext cx="2871253" cy="965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 dirty="0"/>
              <a:t>Insert caption or copy here.</a:t>
            </a:r>
          </a:p>
        </p:txBody>
      </p:sp>
      <p:sp>
        <p:nvSpPr>
          <p:cNvPr id="5" name="Picture Placeholder 14">
            <a:extLst>
              <a:ext uri="{FF2B5EF4-FFF2-40B4-BE49-F238E27FC236}">
                <a16:creationId xmlns:a16="http://schemas.microsoft.com/office/drawing/2014/main" id="{8755C4E4-8057-4BA6-B42F-EB6AB1F6BE1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57263" y="1530350"/>
            <a:ext cx="2871253" cy="2528899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/>
              <a:t>Click icon to add image.</a:t>
            </a:r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95F55B63-E026-4446-A32A-113747A541A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19905" y="4362050"/>
            <a:ext cx="2871253" cy="965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 dirty="0"/>
              <a:t>Insert caption or copy here.</a:t>
            </a:r>
          </a:p>
        </p:txBody>
      </p:sp>
      <p:sp>
        <p:nvSpPr>
          <p:cNvPr id="7" name="Picture Placeholder 14">
            <a:extLst>
              <a:ext uri="{FF2B5EF4-FFF2-40B4-BE49-F238E27FC236}">
                <a16:creationId xmlns:a16="http://schemas.microsoft.com/office/drawing/2014/main" id="{48068F75-0154-49C3-9896-DE7982F41F4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19905" y="1530350"/>
            <a:ext cx="2871253" cy="2528899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/>
              <a:t>Click icon to add image.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AA61F64D-6955-4AA1-B34E-50588566072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482547" y="4362050"/>
            <a:ext cx="2871253" cy="965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 dirty="0"/>
              <a:t>Insert caption or copy here.</a:t>
            </a:r>
          </a:p>
        </p:txBody>
      </p:sp>
      <p:sp>
        <p:nvSpPr>
          <p:cNvPr id="9" name="Picture Placeholder 14">
            <a:extLst>
              <a:ext uri="{FF2B5EF4-FFF2-40B4-BE49-F238E27FC236}">
                <a16:creationId xmlns:a16="http://schemas.microsoft.com/office/drawing/2014/main" id="{FF767891-A5EF-4DA0-89B0-66E3CF7878C3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482547" y="1530350"/>
            <a:ext cx="2871253" cy="2528899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/>
              <a:t>Click icon to add image.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3E7D6BF-7D8C-A24A-9E9B-0B7A01299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4733"/>
          </a:xfrm>
          <a:prstGeom prst="rect">
            <a:avLst/>
          </a:prstGeom>
        </p:spPr>
        <p:txBody>
          <a:bodyPr/>
          <a:lstStyle>
            <a:lvl1pPr>
              <a:defRPr sz="4000" b="1" i="0" cap="all" baseline="0">
                <a:latin typeface="Roboto Condensed" panose="02000000000000000000" pitchFamily="2" charset="0"/>
                <a:ea typeface="Roboto Condensed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4BBFD57-CE68-3149-B0FA-5D6451C6441B}"/>
              </a:ext>
            </a:extLst>
          </p:cNvPr>
          <p:cNvSpPr/>
          <p:nvPr userDrawn="1"/>
        </p:nvSpPr>
        <p:spPr>
          <a:xfrm>
            <a:off x="933651" y="1028733"/>
            <a:ext cx="471637" cy="115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9663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Image w/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0A530C-8948-4A34-A2E4-E8CEA17264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910A8-29D6-D54F-9175-BDA97C28C2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C1BE72C7-B8A5-4D5F-9623-37C599FE0FC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57263" y="5620060"/>
            <a:ext cx="4238581" cy="4919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 dirty="0"/>
              <a:t>Insert caption or copy here.</a:t>
            </a:r>
          </a:p>
        </p:txBody>
      </p:sp>
      <p:sp>
        <p:nvSpPr>
          <p:cNvPr id="11" name="Picture Placeholder 14">
            <a:extLst>
              <a:ext uri="{FF2B5EF4-FFF2-40B4-BE49-F238E27FC236}">
                <a16:creationId xmlns:a16="http://schemas.microsoft.com/office/drawing/2014/main" id="{1576ADCB-3767-4B3F-ADCA-8907420994F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57264" y="1530350"/>
            <a:ext cx="4238580" cy="3827861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/>
              <a:t>Click icon to add image.</a:t>
            </a: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F3A31F6B-A0B5-4810-AD45-1DAA518A172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8400" y="5620060"/>
            <a:ext cx="5138737" cy="4919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 dirty="0"/>
              <a:t>Insert caption or copy here.</a:t>
            </a:r>
          </a:p>
        </p:txBody>
      </p:sp>
      <p:sp>
        <p:nvSpPr>
          <p:cNvPr id="19" name="Picture Placeholder 14">
            <a:extLst>
              <a:ext uri="{FF2B5EF4-FFF2-40B4-BE49-F238E27FC236}">
                <a16:creationId xmlns:a16="http://schemas.microsoft.com/office/drawing/2014/main" id="{F15B6B0C-3A17-4221-8F59-5A454514C80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48400" y="1530350"/>
            <a:ext cx="5138737" cy="3827861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/>
              <a:t>Click icon to add image.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500B147C-3DDE-D948-8C8C-7FEAA90A7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4733"/>
          </a:xfrm>
          <a:prstGeom prst="rect">
            <a:avLst/>
          </a:prstGeom>
        </p:spPr>
        <p:txBody>
          <a:bodyPr/>
          <a:lstStyle>
            <a:lvl1pPr>
              <a:defRPr sz="4000" b="1" i="0" cap="all" baseline="0">
                <a:latin typeface="Roboto Condensed" panose="02000000000000000000" pitchFamily="2" charset="0"/>
                <a:ea typeface="Roboto Condensed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0B22A1F-D95A-C645-9A86-198A868A23E9}"/>
              </a:ext>
            </a:extLst>
          </p:cNvPr>
          <p:cNvSpPr/>
          <p:nvPr userDrawn="1"/>
        </p:nvSpPr>
        <p:spPr>
          <a:xfrm>
            <a:off x="933651" y="1028733"/>
            <a:ext cx="471637" cy="115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837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C3ECAD-2E92-49B1-9B45-4E7B57B73E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910A8-29D6-D54F-9175-BDA97C28C2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C5EF469-15FF-42A9-9EA0-3A619D51983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427148"/>
            <a:ext cx="10613164" cy="2153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 dirty="0"/>
              <a:t>You may add presentation speaker, project leader, small note, etc. for end slide copy.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9499EC0-B61D-414B-99B6-CD63A5D64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4733"/>
          </a:xfrm>
          <a:prstGeom prst="rect">
            <a:avLst/>
          </a:prstGeom>
        </p:spPr>
        <p:txBody>
          <a:bodyPr/>
          <a:lstStyle>
            <a:lvl1pPr>
              <a:defRPr sz="4000" b="1" i="0" cap="all" baseline="0">
                <a:latin typeface="Roboto Condensed" panose="02000000000000000000" pitchFamily="2" charset="0"/>
                <a:ea typeface="Roboto Condensed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99BD099-3990-F94B-9517-F4827D9A6DC7}"/>
              </a:ext>
            </a:extLst>
          </p:cNvPr>
          <p:cNvSpPr/>
          <p:nvPr userDrawn="1"/>
        </p:nvSpPr>
        <p:spPr>
          <a:xfrm>
            <a:off x="933651" y="1028733"/>
            <a:ext cx="471637" cy="115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190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/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8FFD7E-8A42-4ACE-BD17-0DACCD8636B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910A8-29D6-D54F-9175-BDA97C28C2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37B19F9-9E2D-474B-8809-3C089483A2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193924"/>
            <a:ext cx="10515600" cy="1235076"/>
          </a:xfrm>
          <a:prstGeom prst="rect">
            <a:avLst/>
          </a:prstGeom>
        </p:spPr>
        <p:txBody>
          <a:bodyPr/>
          <a:lstStyle>
            <a:lvl1pPr algn="l">
              <a:defRPr sz="6000" b="1" i="0" cap="all" baseline="0">
                <a:latin typeface="Roboto Condensed" panose="02000000000000000000" pitchFamily="2" charset="0"/>
                <a:ea typeface="Roboto Condensed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/>
              <a:t>Insert Title Here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E63FA2F-6B41-2948-8D2C-46EDC1CE703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3919539"/>
            <a:ext cx="10515600" cy="74453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0" i="0">
                <a:latin typeface="Roboto Condensed" panose="02000000000000000000" pitchFamily="2" charset="0"/>
                <a:ea typeface="Roboto Condensed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 dirty="0"/>
              <a:t>SUB HEAD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7BF9C9C-0454-4E48-BE44-43C45EAD6D46}"/>
              </a:ext>
            </a:extLst>
          </p:cNvPr>
          <p:cNvSpPr/>
          <p:nvPr userDrawn="1"/>
        </p:nvSpPr>
        <p:spPr>
          <a:xfrm>
            <a:off x="991403" y="3429000"/>
            <a:ext cx="924025" cy="2141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320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7BB11-BC06-4904-95E7-A203535E42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634733"/>
          </a:xfrm>
          <a:prstGeom prst="rect">
            <a:avLst/>
          </a:prstGeom>
        </p:spPr>
        <p:txBody>
          <a:bodyPr/>
          <a:lstStyle>
            <a:lvl1pPr>
              <a:defRPr sz="4000" b="1" i="0" cap="all" baseline="0">
                <a:latin typeface="Roboto Condensed" panose="02000000000000000000" pitchFamily="2" charset="0"/>
                <a:ea typeface="Roboto Condensed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/>
              <a:t>Table of Contents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100342-74A3-4FD0-9D50-39DF148A76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910A8-29D6-D54F-9175-BDA97C28C2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ED0C0A0-DB25-044A-8708-2D2F9834FB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427147"/>
            <a:ext cx="10029825" cy="3414359"/>
          </a:xfrm>
          <a:prstGeom prst="rect">
            <a:avLst/>
          </a:prstGeom>
        </p:spPr>
        <p:txBody>
          <a:bodyPr/>
          <a:lstStyle>
            <a:lvl1pPr marL="457200" indent="-457200">
              <a:lnSpc>
                <a:spcPct val="100000"/>
              </a:lnSpc>
              <a:buClr>
                <a:schemeClr val="accent1"/>
              </a:buClr>
              <a:buFont typeface="+mj-lt"/>
              <a:buAutoNum type="arabicPeriod"/>
              <a:defRPr sz="3200" b="0" i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800100" indent="-342900">
              <a:lnSpc>
                <a:spcPct val="100000"/>
              </a:lnSpc>
              <a:buClr>
                <a:schemeClr val="accent5"/>
              </a:buClr>
              <a:buFont typeface="+mj-lt"/>
              <a:buAutoNum type="alphaLcPeriod"/>
              <a:defRPr sz="3200" b="0" i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257300" indent="-342900">
              <a:lnSpc>
                <a:spcPct val="100000"/>
              </a:lnSpc>
              <a:buClr>
                <a:schemeClr val="accent1"/>
              </a:buClr>
              <a:buFont typeface="+mj-lt"/>
              <a:buAutoNum type="romanLcPeriod"/>
              <a:defRPr sz="3200" b="0" i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714500" indent="-342900">
              <a:lnSpc>
                <a:spcPct val="100000"/>
              </a:lnSpc>
              <a:buClr>
                <a:schemeClr val="accent1"/>
              </a:buClr>
              <a:buFont typeface="+mj-lt"/>
              <a:buAutoNum type="arabicPeriod"/>
              <a:defRPr sz="3200" b="0" i="0">
                <a:latin typeface="Trade Gothic LT Std Condensed N" pitchFamily="2" charset="0"/>
              </a:defRPr>
            </a:lvl4pPr>
            <a:lvl5pPr marL="2171700" indent="-342900">
              <a:lnSpc>
                <a:spcPct val="100000"/>
              </a:lnSpc>
              <a:buClr>
                <a:schemeClr val="accent1"/>
              </a:buClr>
              <a:buFont typeface="+mj-lt"/>
              <a:buAutoNum type="arabicPeriod"/>
              <a:defRPr sz="3200" b="0" i="0">
                <a:latin typeface="Trade Gothic LT Std Condensed N" pitchFamily="2" charset="0"/>
              </a:defRPr>
            </a:lvl5pPr>
          </a:lstStyle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03C454E-2377-A342-9C8B-3E50C6BCC125}"/>
              </a:ext>
            </a:extLst>
          </p:cNvPr>
          <p:cNvSpPr/>
          <p:nvPr userDrawn="1"/>
        </p:nvSpPr>
        <p:spPr>
          <a:xfrm>
            <a:off x="933651" y="1028733"/>
            <a:ext cx="471637" cy="115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887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248C612-B3FF-43B1-9ECB-14C13AD9F3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910A8-29D6-D54F-9175-BDA97C28C2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56989E3-8B4E-4350-BF98-25CAA74492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634733"/>
          </a:xfrm>
          <a:prstGeom prst="rect">
            <a:avLst/>
          </a:prstGeom>
        </p:spPr>
        <p:txBody>
          <a:bodyPr/>
          <a:lstStyle>
            <a:lvl1pPr>
              <a:defRPr sz="4000" b="1" i="0" cap="all" baseline="0">
                <a:latin typeface="Roboto Condensed" panose="02000000000000000000" pitchFamily="2" charset="0"/>
                <a:ea typeface="Roboto Condensed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EC8E93-0440-C646-8BA4-F883FEAA4AF9}"/>
              </a:ext>
            </a:extLst>
          </p:cNvPr>
          <p:cNvSpPr/>
          <p:nvPr userDrawn="1"/>
        </p:nvSpPr>
        <p:spPr>
          <a:xfrm>
            <a:off x="933651" y="1028733"/>
            <a:ext cx="471637" cy="115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9FD6B2F-EF5C-C641-9996-DE3211583C70}"/>
              </a:ext>
            </a:extLst>
          </p:cNvPr>
          <p:cNvSpPr txBox="1"/>
          <p:nvPr userDrawn="1"/>
        </p:nvSpPr>
        <p:spPr>
          <a:xfrm>
            <a:off x="835115" y="1429605"/>
            <a:ext cx="10515600" cy="1374735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l">
              <a:lnSpc>
                <a:spcPts val="2000"/>
              </a:lnSpc>
              <a:spcBef>
                <a:spcPts val="0"/>
              </a:spcBef>
            </a:pPr>
            <a:r>
              <a:rPr lang="en-US" sz="1800" b="0" i="0" kern="1200" dirty="0">
                <a:solidFill>
                  <a:schemeClr val="accent6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This is a Text Box.</a:t>
            </a:r>
            <a:br>
              <a:rPr lang="en-US" sz="1800" b="0" i="0" kern="1200" dirty="0">
                <a:solidFill>
                  <a:schemeClr val="accent6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br>
              <a:rPr lang="en-US" sz="1800" b="0" i="0" kern="1200" dirty="0">
                <a:solidFill>
                  <a:schemeClr val="accent6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br>
              <a:rPr lang="en-US" sz="1800" b="0" i="0" kern="1200" dirty="0">
                <a:solidFill>
                  <a:schemeClr val="accent6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br>
              <a:rPr lang="en-US" sz="1800" b="0" i="0" kern="1200" dirty="0">
                <a:solidFill>
                  <a:schemeClr val="accent6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endParaRPr lang="en-US" sz="1800" b="0" i="0" kern="1200" dirty="0">
              <a:solidFill>
                <a:schemeClr val="accent6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E4C6E9-FB6E-8441-8FBA-A649061B875C}"/>
              </a:ext>
            </a:extLst>
          </p:cNvPr>
          <p:cNvSpPr txBox="1"/>
          <p:nvPr userDrawn="1"/>
        </p:nvSpPr>
        <p:spPr>
          <a:xfrm>
            <a:off x="835115" y="3234088"/>
            <a:ext cx="10515600" cy="2523768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 may also use a listed objective</a:t>
            </a:r>
          </a:p>
          <a:p>
            <a:pPr marL="342900" indent="-342900">
              <a:spcBef>
                <a:spcPts val="1200"/>
              </a:spcBef>
              <a:buClr>
                <a:schemeClr val="accent1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Title of Item Two</a:t>
            </a:r>
          </a:p>
          <a:p>
            <a:pPr marL="342900" indent="-342900">
              <a:spcBef>
                <a:spcPts val="1200"/>
              </a:spcBef>
              <a:buClr>
                <a:schemeClr val="accent1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Title of Item Three</a:t>
            </a:r>
          </a:p>
          <a:p>
            <a:pPr marL="971550" lvl="1" indent="-514350">
              <a:spcBef>
                <a:spcPts val="1200"/>
              </a:spcBef>
              <a:buClr>
                <a:schemeClr val="accent5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Possible sub category</a:t>
            </a:r>
          </a:p>
          <a:p>
            <a:pPr marL="971550" marR="0" lvl="1" indent="-5143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Possible sub category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Title of Item Four</a:t>
            </a:r>
          </a:p>
        </p:txBody>
      </p:sp>
    </p:spTree>
    <p:extLst>
      <p:ext uri="{BB962C8B-B14F-4D97-AF65-F5344CB8AC3E}">
        <p14:creationId xmlns:p14="http://schemas.microsoft.com/office/powerpoint/2010/main" val="3010690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(list onl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8B8580-2875-4103-A1DA-7826C21BF71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910A8-29D6-D54F-9175-BDA97C28C2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697B855F-8D27-4CCE-8015-FF6B00450A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634733"/>
          </a:xfrm>
          <a:prstGeom prst="rect">
            <a:avLst/>
          </a:prstGeom>
        </p:spPr>
        <p:txBody>
          <a:bodyPr/>
          <a:lstStyle>
            <a:lvl1pPr>
              <a:defRPr sz="4000" b="1" i="0" cap="all" baseline="0">
                <a:latin typeface="Roboto Condensed" panose="02000000000000000000" pitchFamily="2" charset="0"/>
                <a:ea typeface="Roboto Condensed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/>
              <a:t>Agenda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8CDB764-70A5-904E-A8EA-E9D2086DAFE5}"/>
              </a:ext>
            </a:extLst>
          </p:cNvPr>
          <p:cNvSpPr/>
          <p:nvPr userDrawn="1"/>
        </p:nvSpPr>
        <p:spPr>
          <a:xfrm>
            <a:off x="933651" y="1028733"/>
            <a:ext cx="471637" cy="115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600E334-95FC-A248-BF6C-DCEC63195F92}"/>
              </a:ext>
            </a:extLst>
          </p:cNvPr>
          <p:cNvSpPr txBox="1"/>
          <p:nvPr userDrawn="1"/>
        </p:nvSpPr>
        <p:spPr>
          <a:xfrm>
            <a:off x="835115" y="1469398"/>
            <a:ext cx="10515600" cy="2523768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You may also use a listed objective</a:t>
            </a:r>
          </a:p>
          <a:p>
            <a:pPr marL="342900" indent="-342900">
              <a:spcBef>
                <a:spcPts val="1200"/>
              </a:spcBef>
              <a:buClr>
                <a:schemeClr val="accent1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Title of Item Two</a:t>
            </a:r>
          </a:p>
          <a:p>
            <a:pPr marL="342900" indent="-342900">
              <a:spcBef>
                <a:spcPts val="1200"/>
              </a:spcBef>
              <a:buClr>
                <a:schemeClr val="accent1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Title of Item Three</a:t>
            </a:r>
          </a:p>
          <a:p>
            <a:pPr marL="971550" lvl="1" indent="-514350">
              <a:spcBef>
                <a:spcPts val="1200"/>
              </a:spcBef>
              <a:buClr>
                <a:schemeClr val="accent5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1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Possible sub category</a:t>
            </a:r>
          </a:p>
          <a:p>
            <a:pPr marL="971550" marR="0" lvl="1" indent="-5143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5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Possible sub category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50000"/>
              <a:buFont typeface="Arial" panose="020B0604020202020204" pitchFamily="34" charset="0"/>
              <a:buChar char="•"/>
              <a:tabLst/>
              <a:defRPr/>
            </a:pPr>
            <a:r>
              <a:rPr lang="en-US" sz="18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Title of Item Four</a:t>
            </a:r>
          </a:p>
        </p:txBody>
      </p:sp>
    </p:spTree>
    <p:extLst>
      <p:ext uri="{BB962C8B-B14F-4D97-AF65-F5344CB8AC3E}">
        <p14:creationId xmlns:p14="http://schemas.microsoft.com/office/powerpoint/2010/main" val="3175532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Copy w/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86DFF0-17CC-4EE2-AA45-EA6A7416C9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910A8-29D6-D54F-9175-BDA97C28C2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D5C4DC2-1DEA-C84A-A28B-39F4A75A2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4733"/>
          </a:xfrm>
          <a:prstGeom prst="rect">
            <a:avLst/>
          </a:prstGeom>
        </p:spPr>
        <p:txBody>
          <a:bodyPr/>
          <a:lstStyle>
            <a:lvl1pPr>
              <a:defRPr sz="4000" b="1" i="0" cap="all" baseline="0">
                <a:latin typeface="Roboto Condensed" panose="02000000000000000000" pitchFamily="2" charset="0"/>
                <a:ea typeface="Roboto Condensed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6ED241-67E9-044C-B72E-512026366F8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464335"/>
            <a:ext cx="10515600" cy="43649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lvl="0"/>
            <a:r>
              <a:rPr lang="en-US" dirty="0"/>
              <a:t>This is a Text Box.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68DCED-AA52-B345-870B-C16F43ECE97A}"/>
              </a:ext>
            </a:extLst>
          </p:cNvPr>
          <p:cNvSpPr/>
          <p:nvPr userDrawn="1"/>
        </p:nvSpPr>
        <p:spPr>
          <a:xfrm>
            <a:off x="933651" y="1028733"/>
            <a:ext cx="471637" cy="115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535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w/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ABC772-8781-47C5-84E7-D354A9AA69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910A8-29D6-D54F-9175-BDA97C28C2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FE5AFFC-3080-4A31-970E-BB098A16FAF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38200" y="1427148"/>
            <a:ext cx="4810125" cy="4438650"/>
          </a:xfrm>
          <a:prstGeom prst="rect">
            <a:avLst/>
          </a:prstGeo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/>
              <a:t>Click icon to add image.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1AE1D64-E2E2-A240-B25F-B3BAD021C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4733"/>
          </a:xfrm>
          <a:prstGeom prst="rect">
            <a:avLst/>
          </a:prstGeom>
        </p:spPr>
        <p:txBody>
          <a:bodyPr/>
          <a:lstStyle>
            <a:lvl1pPr>
              <a:defRPr sz="4000" b="1" i="0" cap="all" baseline="0">
                <a:latin typeface="Roboto Condensed" panose="02000000000000000000" pitchFamily="2" charset="0"/>
                <a:ea typeface="Roboto Condensed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0786C62-39F9-E24B-8865-AD1EA6F39CC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0738" y="1427163"/>
            <a:ext cx="5453062" cy="443865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30000"/>
              </a:lnSpc>
              <a:buNone/>
              <a:defRPr sz="1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30000"/>
              </a:lnSpc>
              <a:defRPr sz="1200"/>
            </a:lvl2pPr>
            <a:lvl3pPr>
              <a:lnSpc>
                <a:spcPct val="130000"/>
              </a:lnSpc>
              <a:defRPr sz="1200"/>
            </a:lvl3pPr>
            <a:lvl4pPr>
              <a:lnSpc>
                <a:spcPct val="130000"/>
              </a:lnSpc>
              <a:defRPr sz="1200"/>
            </a:lvl4pPr>
            <a:lvl5pPr>
              <a:lnSpc>
                <a:spcPct val="130000"/>
              </a:lnSpc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B0A8068-E1A3-814F-B5AD-60F81DE272F8}"/>
              </a:ext>
            </a:extLst>
          </p:cNvPr>
          <p:cNvSpPr/>
          <p:nvPr userDrawn="1"/>
        </p:nvSpPr>
        <p:spPr>
          <a:xfrm>
            <a:off x="933651" y="1028733"/>
            <a:ext cx="471637" cy="115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318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w/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564F06-FB73-44EF-9102-C4A97860B6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910A8-29D6-D54F-9175-BDA97C28C2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Picture Placeholder 12">
            <a:extLst>
              <a:ext uri="{FF2B5EF4-FFF2-40B4-BE49-F238E27FC236}">
                <a16:creationId xmlns:a16="http://schemas.microsoft.com/office/drawing/2014/main" id="{DF01C4F2-89F6-427A-B5FD-B78B14BC432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38200" y="1454082"/>
            <a:ext cx="10515599" cy="3491465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/>
              <a:t>Click icon to add image.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DF9996D-F38F-324E-AD25-DF68290C7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4733"/>
          </a:xfrm>
          <a:prstGeom prst="rect">
            <a:avLst/>
          </a:prstGeom>
        </p:spPr>
        <p:txBody>
          <a:bodyPr/>
          <a:lstStyle>
            <a:lvl1pPr>
              <a:defRPr sz="4000" b="1" i="0" cap="all" baseline="0"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33E98FF2-7418-2244-9937-73C17232D71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5139891"/>
            <a:ext cx="10515598" cy="827772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30000"/>
              </a:lnSpc>
              <a:buClr>
                <a:schemeClr val="accent1"/>
              </a:buClr>
              <a:buNone/>
              <a:defRPr sz="1400" i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30000"/>
              </a:lnSpc>
              <a:buClr>
                <a:schemeClr val="accent1"/>
              </a:buClr>
              <a:defRPr sz="1200"/>
            </a:lvl2pPr>
            <a:lvl3pPr>
              <a:lnSpc>
                <a:spcPct val="130000"/>
              </a:lnSpc>
              <a:buClr>
                <a:schemeClr val="accent1"/>
              </a:buClr>
              <a:defRPr sz="1200"/>
            </a:lvl3pPr>
            <a:lvl4pPr>
              <a:lnSpc>
                <a:spcPct val="130000"/>
              </a:lnSpc>
              <a:buClr>
                <a:schemeClr val="accent1"/>
              </a:buClr>
              <a:defRPr sz="1200"/>
            </a:lvl4pPr>
            <a:lvl5pPr>
              <a:lnSpc>
                <a:spcPct val="130000"/>
              </a:lnSpc>
              <a:buClr>
                <a:schemeClr val="accent1"/>
              </a:buClr>
              <a:defRPr sz="1200"/>
            </a:lvl5pPr>
          </a:lstStyle>
          <a:p>
            <a:pPr lvl="0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CFA30B-7E14-A14B-AB91-FC225F45BEC3}"/>
              </a:ext>
            </a:extLst>
          </p:cNvPr>
          <p:cNvSpPr/>
          <p:nvPr userDrawn="1"/>
        </p:nvSpPr>
        <p:spPr>
          <a:xfrm>
            <a:off x="933651" y="1028733"/>
            <a:ext cx="471637" cy="115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930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w/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6ACCB5-E3BE-4C08-9017-6AA2F7AAB1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E910A8-29D6-D54F-9175-BDA97C28C2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84BDE06D-BBEF-4936-BE17-0482E704D1C6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838200" y="1427163"/>
            <a:ext cx="4810125" cy="4389105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/>
              <a:t>Click icon to add chart.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A918C5-05EF-5F4F-834E-CF7D01C2C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4733"/>
          </a:xfrm>
          <a:prstGeom prst="rect">
            <a:avLst/>
          </a:prstGeom>
        </p:spPr>
        <p:txBody>
          <a:bodyPr/>
          <a:lstStyle>
            <a:lvl1pPr>
              <a:defRPr sz="4000" b="1" i="0" cap="all" baseline="0">
                <a:latin typeface="Roboto Condensed" panose="02000000000000000000" pitchFamily="2" charset="0"/>
                <a:ea typeface="Roboto Condensed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5A4D176D-8F59-894F-9D02-C7F1BCF0C83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0738" y="1427163"/>
            <a:ext cx="5453062" cy="443865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30000"/>
              </a:lnSpc>
              <a:buNone/>
              <a:defRPr sz="18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lnSpc>
                <a:spcPct val="130000"/>
              </a:lnSpc>
              <a:defRPr sz="1200"/>
            </a:lvl2pPr>
            <a:lvl3pPr>
              <a:lnSpc>
                <a:spcPct val="130000"/>
              </a:lnSpc>
              <a:defRPr sz="1200"/>
            </a:lvl3pPr>
            <a:lvl4pPr>
              <a:lnSpc>
                <a:spcPct val="130000"/>
              </a:lnSpc>
              <a:defRPr sz="1200"/>
            </a:lvl4pPr>
            <a:lvl5pPr>
              <a:lnSpc>
                <a:spcPct val="130000"/>
              </a:lnSpc>
              <a:defRPr sz="1200"/>
            </a:lvl5pPr>
          </a:lstStyle>
          <a:p>
            <a:pPr lvl="0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4CC4DC9-E2EF-BD42-9B34-ADE138F26835}"/>
              </a:ext>
            </a:extLst>
          </p:cNvPr>
          <p:cNvSpPr/>
          <p:nvPr userDrawn="1"/>
        </p:nvSpPr>
        <p:spPr>
          <a:xfrm>
            <a:off x="933651" y="1028733"/>
            <a:ext cx="471637" cy="1155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601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9CA45-009E-D24A-9D30-A2965687A5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910A8-29D6-D54F-9175-BDA97C28C2B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6F5794B4-0B2B-A546-BF42-15D2BAA11A39}"/>
              </a:ext>
            </a:extLst>
          </p:cNvPr>
          <p:cNvSpPr>
            <a:spLocks noGrp="1"/>
          </p:cNvSpPr>
          <p:nvPr userDrawn="1"/>
        </p:nvSpPr>
        <p:spPr>
          <a:xfrm>
            <a:off x="1524000" y="1851585"/>
            <a:ext cx="9144000" cy="12732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Trade Gothic LT Std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Trade Gothic LT Std" pitchFamily="2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Trade Gothic LT Std" pitchFamily="2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Trade Gothic LT Std" pitchFamily="2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Trade Gothic LT Std" pitchFamily="2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B8458D-2102-1448-8773-8F7E13B79465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838200" y="6424336"/>
            <a:ext cx="1892120" cy="217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313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b="1" i="0" kern="1200">
          <a:solidFill>
            <a:schemeClr val="tx1"/>
          </a:solidFill>
          <a:latin typeface="Trade Gothic LT Std Bold Conden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Trade Gothic LT Std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Trade Gothic LT Std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Trade Gothic LT Std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Trade Gothic LT Std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Trade Gothic LT Std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1170B-B333-B34D-9E10-5E32FE828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57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5">
            <a:extLst>
              <a:ext uri="{FF2B5EF4-FFF2-40B4-BE49-F238E27FC236}">
                <a16:creationId xmlns:a16="http://schemas.microsoft.com/office/drawing/2014/main" id="{52E3521D-4946-D24D-A0D3-697544A4EF0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/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9698CCC-0683-A345-AE0F-71A04428F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31AEDD3-C50A-1344-ADE5-0007E9ABA04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38200" y="5139891"/>
            <a:ext cx="10515598" cy="82777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340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888B61E-723B-5047-96AF-264A5FD35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3E0EEB-43A1-A741-B77F-3FEA874D8F4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2384C2-CA44-0648-992C-BDB8CFDC77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3773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E2FA6A1-8D41-974B-8E6E-85A0C9274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E56DF9-74E7-0341-875C-164998A8AE5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E81BFE-0C21-EC44-9C57-3A215E0649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2B72645-D3DB-014E-856E-BB63864133F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603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D6EAD0F-8B96-2D4C-9077-476EBA5CCF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3A09BA3-CEAA-6241-BF15-AD467D9E948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C1021C1-2835-6E44-940B-985226B04E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145F792-B411-8B47-9A1B-FD4A64B2758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B120878D-0FBC-F64D-9F82-0424F4E0F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689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FA7F4B5-9989-5045-989A-6E39F6F2B0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3BB048B-9DAC-144C-9ACE-00F4061EBD5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7408E28B-ED91-0F47-BB4F-2163D81F8F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010CEAE4-9FD5-E345-8861-4FF8DA6B92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49CAB7A7-1CA5-9E4A-9124-166D2983CE3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E80FF243-4D97-3547-80A4-513C850DD1F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E0D1D4ED-D996-7049-A480-820D13994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178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425389-50DE-B240-AA87-C03DEABBCE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0B51FE7-1C21-114E-94CB-848F9A9C4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9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98A002-183E-FB4C-B111-E592ACAF0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9C80E8-F232-2347-B6B0-BDF355B1B71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347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9573C68-D67D-8949-A82E-6E830FB49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CC7F3A3-4DFE-4B41-8AE6-C65A9A39AF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832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F1B3F8E-08AA-624A-82C3-40840135B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994FDA2-B3D1-B144-A210-99F2C64ABBC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38200" y="1427148"/>
            <a:ext cx="10613164" cy="129680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1473C23-966C-FF41-826E-C3CFC92194A4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38200" y="3047941"/>
            <a:ext cx="10512515" cy="24828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860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69119F7-06AB-9540-B38B-4C064DDBA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CFDA6DC-2216-AA4D-A0FB-12137221DCA1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38200" y="1469398"/>
            <a:ext cx="10612438" cy="24828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604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7D1523B-40D0-CB48-AE39-873863710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72CCBF0-33D7-B14D-80F4-2D550163236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515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9AC0EAAB-0AE0-C241-9A3C-C142E0D02F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ABB159C6-F1A2-AB45-9315-0213E5398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04D6CFAA-0646-4246-A379-7950D19703B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20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F644DF3-4F37-5348-A182-8DB15558692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555DD0DF-1CA5-6B44-84D2-939A2EA50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0D2B1FC-6C38-FB4D-A506-B246B59F56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865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art Placeholder 8">
            <a:extLst>
              <a:ext uri="{FF2B5EF4-FFF2-40B4-BE49-F238E27FC236}">
                <a16:creationId xmlns:a16="http://schemas.microsoft.com/office/drawing/2014/main" id="{BCE01C42-E612-5A45-A0BF-EC07FAE2B250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14B17AB-5116-DA4C-AD21-02CB1E783B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8E57CBE-FF32-594A-8BCE-35270193FA6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69606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NY">
      <a:dk1>
        <a:srgbClr val="454746"/>
      </a:dk1>
      <a:lt1>
        <a:srgbClr val="FFFFFF"/>
      </a:lt1>
      <a:dk2>
        <a:srgbClr val="454746"/>
      </a:dk2>
      <a:lt2>
        <a:srgbClr val="FFFFFF"/>
      </a:lt2>
      <a:accent1>
        <a:srgbClr val="D0D640"/>
      </a:accent1>
      <a:accent2>
        <a:srgbClr val="19836B"/>
      </a:accent2>
      <a:accent3>
        <a:srgbClr val="007B85"/>
      </a:accent3>
      <a:accent4>
        <a:srgbClr val="D3D3D2"/>
      </a:accent4>
      <a:accent5>
        <a:srgbClr val="898A89"/>
      </a:accent5>
      <a:accent6>
        <a:srgbClr val="454746"/>
      </a:accent6>
      <a:hlink>
        <a:srgbClr val="0563C1"/>
      </a:hlink>
      <a:folHlink>
        <a:srgbClr val="17836B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numCol="1" rtlCol="0">
        <a:spAutoFit/>
      </a:bodyPr>
      <a:lstStyle>
        <a:defPPr algn="l">
          <a:lnSpc>
            <a:spcPts val="2000"/>
          </a:lnSpc>
          <a:spcBef>
            <a:spcPts val="0"/>
          </a:spcBef>
          <a:defRPr sz="1200" b="0" i="0" kern="1200" dirty="0" smtClean="0">
            <a:solidFill>
              <a:schemeClr val="accent6"/>
            </a:solidFill>
            <a:effectLst/>
            <a:latin typeface="Trade Gothic Next LT Pro" panose="020B0503040303020004" pitchFamily="34" charset="0"/>
            <a:ea typeface="+mn-ea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UNY_Preso_temp_0225" id="{6BBDBC47-605F-064B-9BF8-F91E149D56D3}" vid="{08E75FC4-BB7B-864D-948C-F4CB78F14E1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Custom Design</Template>
  <TotalTime>293</TotalTime>
  <Words>0</Words>
  <Application>Microsoft Macintosh PowerPoint</Application>
  <PresentationFormat>Widescreen</PresentationFormat>
  <Paragraphs>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Roboto</vt:lpstr>
      <vt:lpstr>Roboto Condensed</vt:lpstr>
      <vt:lpstr>Trade Gothic LT Std</vt:lpstr>
      <vt:lpstr>Trade Gothic LT Std Bold Conden</vt:lpstr>
      <vt:lpstr>Trade Gothic LT Std Condensed N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4</cp:revision>
  <dcterms:created xsi:type="dcterms:W3CDTF">2020-03-16T15:34:11Z</dcterms:created>
  <dcterms:modified xsi:type="dcterms:W3CDTF">2020-03-16T20:30:54Z</dcterms:modified>
</cp:coreProperties>
</file>